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66" r:id="rId4"/>
    <p:sldId id="271" r:id="rId5"/>
    <p:sldId id="272" r:id="rId6"/>
    <p:sldId id="280" r:id="rId7"/>
    <p:sldId id="282" r:id="rId8"/>
    <p:sldId id="283" r:id="rId9"/>
    <p:sldId id="284" r:id="rId10"/>
    <p:sldId id="298" r:id="rId11"/>
    <p:sldId id="327" r:id="rId12"/>
    <p:sldId id="332" r:id="rId13"/>
    <p:sldId id="338" r:id="rId14"/>
    <p:sldId id="340" r:id="rId15"/>
    <p:sldId id="341" r:id="rId16"/>
    <p:sldId id="342" r:id="rId17"/>
    <p:sldId id="347" r:id="rId18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E37C-6170-EFF2-1097-75954CE14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0DA40-888F-76E0-812C-FF71098C1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CC056-12AC-BD7E-EEAB-5FA4748F7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676E-10DB-4FA1-BD3D-CCD6A21E404D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B7F52-232C-A6D4-12E6-9918C9D8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4A830-A354-8B46-F18F-4856F887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830ED-A19C-425F-AB88-5D30651286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7811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495C-5D41-415C-2596-3E4530E0C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5982-E5E2-9CF4-B0C9-9FFA2C695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7A78C-5A82-220A-211E-E67609A6C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676E-10DB-4FA1-BD3D-CCD6A21E404D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E86FB-CA45-B5D1-C9F8-42EA052CD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0E8E5-493B-6E1B-1824-9AA3D7C3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830ED-A19C-425F-AB88-5D30651286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647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AFAFDE-0F86-6A38-9330-6E3C96D217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7521-534C-08C5-BD12-90FD6E1EA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23F2C-CE77-A92E-A01D-BBB7CF0A0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676E-10DB-4FA1-BD3D-CCD6A21E404D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AF1D6-36C0-E0D5-ECBC-E39BCD070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66EB1-ABDC-29BC-B429-20EBD0C5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830ED-A19C-425F-AB88-5D30651286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83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A79C0-60F2-2E44-BFC4-13CA1C2E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10838-1CE8-494F-4F35-14DA5B449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78B0C-B2A6-E5CE-7DEA-43CB3DD4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676E-10DB-4FA1-BD3D-CCD6A21E404D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CFDDC-6959-6416-2667-F846A075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B643B-3902-B851-F3A6-C1C59BB84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830ED-A19C-425F-AB88-5D30651286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937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B892-0FB2-A98D-44FB-D4ECDD7CE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14327-3FFE-4D2E-F776-F7214B7B9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22DDC-9556-CFE9-E072-1459260CD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676E-10DB-4FA1-BD3D-CCD6A21E404D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BDE3E-6B28-9D39-5CEB-2AA0C7480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9A5D3-419A-D45E-71EC-C50BE6C4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830ED-A19C-425F-AB88-5D30651286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013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3504-05FA-F576-9C4E-40D50042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3CDC-7AF4-59C3-69A3-0704EF6DD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19848-7126-33B6-82C3-10501D510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CD56D-08F7-433E-2F15-85FBDFDE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676E-10DB-4FA1-BD3D-CCD6A21E404D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8EBE8-F502-52E4-5EDA-EAA53C7FD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CD612-9C20-9C61-3D2E-572678587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830ED-A19C-425F-AB88-5D30651286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14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81D1A-5E90-6B74-EBBD-7E592AC3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715CF-1434-E1B7-B74D-B23A4A500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9B583-CB3E-BC1C-86EA-C6C88D1FE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EE666-3476-E82A-D0AF-470E1EBB46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5EBEA1-8916-68D4-CEA8-5F1B3363B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9AEF68-2F08-A4FB-5833-C0C84CFA2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676E-10DB-4FA1-BD3D-CCD6A21E404D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6BF357-92B4-EB50-78F1-A28596007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80DAEC-E6FF-F7CB-96E6-8238353DE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830ED-A19C-425F-AB88-5D30651286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936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9610-D9EC-4C5D-C7A1-3D6DCB3F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BB4B2-D187-AA6B-05CD-0CE30BEE7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676E-10DB-4FA1-BD3D-CCD6A21E404D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50B5-031B-64BC-F4BC-5D51AF7BE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71F43-935C-528C-4AE2-49A01D756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830ED-A19C-425F-AB88-5D30651286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79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F33510-38DA-F603-7ECC-E33F0033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676E-10DB-4FA1-BD3D-CCD6A21E404D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79291-EE0A-7589-9C55-E357C48A8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960E4-E3F0-D73E-3945-59FAFF2A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830ED-A19C-425F-AB88-5D30651286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45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C285B-080F-222E-463C-C18CA8CE5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14EB4-577C-8896-7650-27FBBFDF3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02826-BD4C-542A-DF3D-3DCF3E04F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4B79A0-3801-EE53-E898-9AA773B2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676E-10DB-4FA1-BD3D-CCD6A21E404D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D094B-A701-EF7C-CBC8-A57C6A9CA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5BADE-EB7C-10D4-5B91-60C11663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830ED-A19C-425F-AB88-5D30651286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560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8FDB0-BF62-C98B-9E9E-6689071F5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8F15D3-E6D8-2864-3EA9-3E102F2FF9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480DE-32E0-0976-1B42-B5C86465B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28D8-79E6-3688-AF27-700E9B4B6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676E-10DB-4FA1-BD3D-CCD6A21E404D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B911A-A437-23C2-F90A-E835FDE1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B1E6E-8FBE-13BB-86C2-7F2978B7D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830ED-A19C-425F-AB88-5D30651286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811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170B8-7D4C-B991-0528-AEB6AA2DA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17573-804F-2755-C06E-BBC373CE3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DC75F-07FA-BCE5-CE42-8ECF8387C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3676E-10DB-4FA1-BD3D-CCD6A21E404D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F973B-02FB-F5F4-B0B9-8E2832741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7A5AE-4457-0B8C-7FE9-97FA3D7C5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830ED-A19C-425F-AB88-5D30651286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101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606)">
            <a:extLst>
              <a:ext uri="{FF2B5EF4-FFF2-40B4-BE49-F238E27FC236}">
                <a16:creationId xmlns:a16="http://schemas.microsoft.com/office/drawing/2014/main" id="{A4C52186-7756-3143-F9E2-29DB4B026C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51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647)">
            <a:extLst>
              <a:ext uri="{FF2B5EF4-FFF2-40B4-BE49-F238E27FC236}">
                <a16:creationId xmlns:a16="http://schemas.microsoft.com/office/drawing/2014/main" id="{005DDA56-35DE-8FE3-A2ED-66F0651083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11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676)">
            <a:extLst>
              <a:ext uri="{FF2B5EF4-FFF2-40B4-BE49-F238E27FC236}">
                <a16:creationId xmlns:a16="http://schemas.microsoft.com/office/drawing/2014/main" id="{10151902-BAF8-5BD0-0D86-04B4F83699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82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681)">
            <a:extLst>
              <a:ext uri="{FF2B5EF4-FFF2-40B4-BE49-F238E27FC236}">
                <a16:creationId xmlns:a16="http://schemas.microsoft.com/office/drawing/2014/main" id="{9DF32957-23E2-63F3-71E0-AF34310AC9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03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687)">
            <a:extLst>
              <a:ext uri="{FF2B5EF4-FFF2-40B4-BE49-F238E27FC236}">
                <a16:creationId xmlns:a16="http://schemas.microsoft.com/office/drawing/2014/main" id="{F8D90668-02E3-198A-F239-587C602728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18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689)">
            <a:extLst>
              <a:ext uri="{FF2B5EF4-FFF2-40B4-BE49-F238E27FC236}">
                <a16:creationId xmlns:a16="http://schemas.microsoft.com/office/drawing/2014/main" id="{DC00E76D-359A-7811-BE96-F6B5286CD1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1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690)">
            <a:extLst>
              <a:ext uri="{FF2B5EF4-FFF2-40B4-BE49-F238E27FC236}">
                <a16:creationId xmlns:a16="http://schemas.microsoft.com/office/drawing/2014/main" id="{E0661F86-57A2-719A-CA93-73F00B105C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93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691)">
            <a:extLst>
              <a:ext uri="{FF2B5EF4-FFF2-40B4-BE49-F238E27FC236}">
                <a16:creationId xmlns:a16="http://schemas.microsoft.com/office/drawing/2014/main" id="{89DB35B3-0C91-976C-CB7E-421FF70E4F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28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696)">
            <a:extLst>
              <a:ext uri="{FF2B5EF4-FFF2-40B4-BE49-F238E27FC236}">
                <a16:creationId xmlns:a16="http://schemas.microsoft.com/office/drawing/2014/main" id="{59ACAB7D-12EF-C6DC-BAB3-9179636491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2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614)">
            <a:extLst>
              <a:ext uri="{FF2B5EF4-FFF2-40B4-BE49-F238E27FC236}">
                <a16:creationId xmlns:a16="http://schemas.microsoft.com/office/drawing/2014/main" id="{C8730447-8A88-2C5D-732C-432A339B6C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3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615)">
            <a:extLst>
              <a:ext uri="{FF2B5EF4-FFF2-40B4-BE49-F238E27FC236}">
                <a16:creationId xmlns:a16="http://schemas.microsoft.com/office/drawing/2014/main" id="{1C38CEFA-0B53-BFF5-879F-714C1622C0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01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620)">
            <a:extLst>
              <a:ext uri="{FF2B5EF4-FFF2-40B4-BE49-F238E27FC236}">
                <a16:creationId xmlns:a16="http://schemas.microsoft.com/office/drawing/2014/main" id="{F6A6FDB7-ED90-3C77-5B39-ED28A711D8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4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621)">
            <a:extLst>
              <a:ext uri="{FF2B5EF4-FFF2-40B4-BE49-F238E27FC236}">
                <a16:creationId xmlns:a16="http://schemas.microsoft.com/office/drawing/2014/main" id="{F6C837D1-E347-2364-1FEF-7A8430CB17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77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629)">
            <a:extLst>
              <a:ext uri="{FF2B5EF4-FFF2-40B4-BE49-F238E27FC236}">
                <a16:creationId xmlns:a16="http://schemas.microsoft.com/office/drawing/2014/main" id="{49DAC016-AEAC-61FC-0B1C-C0FDFCA9DA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4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631)">
            <a:extLst>
              <a:ext uri="{FF2B5EF4-FFF2-40B4-BE49-F238E27FC236}">
                <a16:creationId xmlns:a16="http://schemas.microsoft.com/office/drawing/2014/main" id="{83A5486B-F9AE-5280-4C29-FBD4A47939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6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632)">
            <a:extLst>
              <a:ext uri="{FF2B5EF4-FFF2-40B4-BE49-F238E27FC236}">
                <a16:creationId xmlns:a16="http://schemas.microsoft.com/office/drawing/2014/main" id="{D84B7BA0-F2B0-2C09-6D19-D5F5BA8803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20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633)">
            <a:extLst>
              <a:ext uri="{FF2B5EF4-FFF2-40B4-BE49-F238E27FC236}">
                <a16:creationId xmlns:a16="http://schemas.microsoft.com/office/drawing/2014/main" id="{4C22B671-BA72-4E00-D4B8-ED1482DF09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37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4</cp:revision>
  <dcterms:created xsi:type="dcterms:W3CDTF">2022-09-17T13:31:57Z</dcterms:created>
  <dcterms:modified xsi:type="dcterms:W3CDTF">2022-09-19T01:36:10Z</dcterms:modified>
</cp:coreProperties>
</file>